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6" r:id="rId2"/>
    <p:sldId id="267" r:id="rId3"/>
    <p:sldId id="258" r:id="rId4"/>
    <p:sldId id="268" r:id="rId5"/>
    <p:sldId id="262" r:id="rId6"/>
    <p:sldId id="269" r:id="rId7"/>
    <p:sldId id="270" r:id="rId8"/>
    <p:sldId id="264" r:id="rId9"/>
    <p:sldId id="265" r:id="rId1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l Paso Juvenile detention holding more youth as state halts intake | KTSM  9 News">
            <a:extLst>
              <a:ext uri="{FF2B5EF4-FFF2-40B4-BE49-F238E27FC236}">
                <a16:creationId xmlns:a16="http://schemas.microsoft.com/office/drawing/2014/main" id="{9845773F-6CC2-4AB4-B641-6600FC4AD0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3670" y="247650"/>
            <a:ext cx="7049243" cy="530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464737F-278E-4ACD-8622-06AE9D4C1CCA}"/>
              </a:ext>
            </a:extLst>
          </p:cNvPr>
          <p:cNvSpPr txBox="1"/>
          <p:nvPr/>
        </p:nvSpPr>
        <p:spPr>
          <a:xfrm>
            <a:off x="1224793" y="247650"/>
            <a:ext cx="39847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Delta Academy</a:t>
            </a:r>
          </a:p>
          <a:p>
            <a:r>
              <a:rPr lang="en-US" dirty="0"/>
              <a:t>El Paso Independent School District</a:t>
            </a:r>
          </a:p>
          <a:p>
            <a:r>
              <a:rPr lang="en-US" dirty="0"/>
              <a:t>6400 Delta Dr.</a:t>
            </a:r>
          </a:p>
          <a:p>
            <a:r>
              <a:rPr lang="en-US" dirty="0"/>
              <a:t>El Paso, TX 79905</a:t>
            </a:r>
          </a:p>
          <a:p>
            <a:r>
              <a:rPr lang="en-US" dirty="0"/>
              <a:t>Phone: (915) 236-8975</a:t>
            </a:r>
          </a:p>
        </p:txBody>
      </p:sp>
    </p:spTree>
    <p:extLst>
      <p:ext uri="{BB962C8B-B14F-4D97-AF65-F5344CB8AC3E}">
        <p14:creationId xmlns:p14="http://schemas.microsoft.com/office/powerpoint/2010/main" val="333366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ECD0285-7EE7-4C90-94B4-840021A30CDF}"/>
              </a:ext>
            </a:extLst>
          </p:cNvPr>
          <p:cNvSpPr txBox="1"/>
          <p:nvPr/>
        </p:nvSpPr>
        <p:spPr>
          <a:xfrm>
            <a:off x="2994870" y="1241571"/>
            <a:ext cx="5058561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/>
              <a:t>DELTA ACADEMY COUNSELING DEPARTMENT:</a:t>
            </a:r>
          </a:p>
          <a:p>
            <a:endParaRPr lang="en-US" sz="2800" dirty="0"/>
          </a:p>
          <a:p>
            <a:r>
              <a:rPr lang="en-US" sz="2800" dirty="0"/>
              <a:t>Michael Anaya, Counselor</a:t>
            </a:r>
          </a:p>
          <a:p>
            <a:endParaRPr lang="en-US" sz="2800" dirty="0"/>
          </a:p>
          <a:p>
            <a:r>
              <a:rPr lang="en-US" sz="2800" dirty="0"/>
              <a:t>Phone: (915) 236-8986</a:t>
            </a:r>
          </a:p>
          <a:p>
            <a:r>
              <a:rPr lang="en-US" sz="2800" dirty="0"/>
              <a:t>Email: meanaya1@episd.org</a:t>
            </a:r>
          </a:p>
        </p:txBody>
      </p:sp>
    </p:spTree>
    <p:extLst>
      <p:ext uri="{BB962C8B-B14F-4D97-AF65-F5344CB8AC3E}">
        <p14:creationId xmlns:p14="http://schemas.microsoft.com/office/powerpoint/2010/main" val="135145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6795" y="502920"/>
            <a:ext cx="9666605" cy="6339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63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C4448E-273B-437B-9C27-5AB7F358F777}"/>
              </a:ext>
            </a:extLst>
          </p:cNvPr>
          <p:cNvSpPr txBox="1"/>
          <p:nvPr/>
        </p:nvSpPr>
        <p:spPr>
          <a:xfrm>
            <a:off x="604006" y="570451"/>
            <a:ext cx="1098118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Foundation Plan</a:t>
            </a:r>
          </a:p>
          <a:p>
            <a:pPr algn="ctr"/>
            <a:r>
              <a:rPr lang="en-US" sz="2400" dirty="0"/>
              <a:t>Distinguished Achievement</a:t>
            </a:r>
          </a:p>
          <a:p>
            <a:pPr algn="ctr"/>
            <a:r>
              <a:rPr lang="en-US" sz="2400" dirty="0"/>
              <a:t>26 Credits (required for graduation in the state of Texas)</a:t>
            </a:r>
          </a:p>
          <a:p>
            <a:endParaRPr lang="en-US" dirty="0"/>
          </a:p>
          <a:p>
            <a:pPr algn="ctr"/>
            <a:r>
              <a:rPr lang="en-US" dirty="0"/>
              <a:t>English: 	4 credits</a:t>
            </a:r>
          </a:p>
          <a:p>
            <a:pPr algn="ctr"/>
            <a:r>
              <a:rPr lang="en-US" dirty="0"/>
              <a:t>Math: 	4 credits</a:t>
            </a:r>
          </a:p>
          <a:p>
            <a:pPr algn="ctr"/>
            <a:r>
              <a:rPr lang="en-US" dirty="0"/>
              <a:t>Science: 	4 credits</a:t>
            </a:r>
          </a:p>
          <a:p>
            <a:pPr algn="ctr"/>
            <a:r>
              <a:rPr lang="en-US" dirty="0"/>
              <a:t>Social Studies: 	3 credits</a:t>
            </a:r>
          </a:p>
          <a:p>
            <a:pPr algn="ctr"/>
            <a:r>
              <a:rPr lang="en-US" dirty="0"/>
              <a:t>Foreign Language: 	2 credits</a:t>
            </a:r>
          </a:p>
          <a:p>
            <a:pPr algn="ctr"/>
            <a:r>
              <a:rPr lang="en-US" dirty="0"/>
              <a:t>PE: 	1 credit</a:t>
            </a:r>
          </a:p>
          <a:p>
            <a:pPr algn="ctr"/>
            <a:r>
              <a:rPr lang="en-US" dirty="0"/>
              <a:t>Fine Arts:  1 credit</a:t>
            </a:r>
          </a:p>
          <a:p>
            <a:pPr algn="ctr"/>
            <a:r>
              <a:rPr lang="en-US" dirty="0"/>
              <a:t>CTE: 1 credit</a:t>
            </a:r>
          </a:p>
          <a:p>
            <a:pPr algn="ctr"/>
            <a:r>
              <a:rPr lang="en-US" dirty="0"/>
              <a:t>Health: 	0.5 credit</a:t>
            </a:r>
          </a:p>
          <a:p>
            <a:pPr algn="ctr"/>
            <a:r>
              <a:rPr lang="en-US" dirty="0"/>
              <a:t>Speech: 	0.5 credit</a:t>
            </a:r>
          </a:p>
          <a:p>
            <a:pPr algn="ctr"/>
            <a:r>
              <a:rPr lang="en-US" dirty="0"/>
              <a:t>Endorsement: 	4 credits</a:t>
            </a:r>
          </a:p>
          <a:p>
            <a:pPr algn="ctr"/>
            <a:r>
              <a:rPr lang="en-US" dirty="0"/>
              <a:t>Elective: 	1 credit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174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4230" y="151765"/>
            <a:ext cx="9295130" cy="6116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549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F13054-D717-4AA9-83D0-5ACC22BA4303}"/>
              </a:ext>
            </a:extLst>
          </p:cNvPr>
          <p:cNvSpPr txBox="1"/>
          <p:nvPr/>
        </p:nvSpPr>
        <p:spPr>
          <a:xfrm>
            <a:off x="1006680" y="1182848"/>
            <a:ext cx="91691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FAFSA Completion Requirement:</a:t>
            </a:r>
          </a:p>
          <a:p>
            <a:endParaRPr lang="en-US" dirty="0"/>
          </a:p>
          <a:p>
            <a:r>
              <a:rPr lang="en-US" dirty="0"/>
              <a:t>The Texas Education Code states that: “Before graduating from high school, each student must complete and submit a free application for federal student aid (FAFSA) OR a Texas application for state financial aid (TASFA)”. </a:t>
            </a:r>
          </a:p>
        </p:txBody>
      </p:sp>
    </p:spTree>
    <p:extLst>
      <p:ext uri="{BB962C8B-B14F-4D97-AF65-F5344CB8AC3E}">
        <p14:creationId xmlns:p14="http://schemas.microsoft.com/office/powerpoint/2010/main" val="157699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15DB1B4-6FF4-4323-BACD-0282CE2C715B}"/>
              </a:ext>
            </a:extLst>
          </p:cNvPr>
          <p:cNvSpPr txBox="1"/>
          <p:nvPr/>
        </p:nvSpPr>
        <p:spPr>
          <a:xfrm>
            <a:off x="1963024" y="604007"/>
            <a:ext cx="732262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CCMR: College, Career, Military Readiness</a:t>
            </a:r>
          </a:p>
          <a:p>
            <a:pPr algn="ctr"/>
            <a:endParaRPr lang="en-US" dirty="0"/>
          </a:p>
          <a:p>
            <a:r>
              <a:rPr lang="en-US" dirty="0"/>
              <a:t>How do I meet the CCMR standards? (</a:t>
            </a:r>
            <a:r>
              <a:rPr lang="en-US" sz="1600" i="1" dirty="0"/>
              <a:t>multiple options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-TSI College Ready Benchmark Scores in Math &amp; Reading/Writing</a:t>
            </a:r>
          </a:p>
          <a:p>
            <a:r>
              <a:rPr lang="en-US" dirty="0"/>
              <a:t>-SAT/ACT College Ready Benchmark Scores</a:t>
            </a:r>
          </a:p>
          <a:p>
            <a:r>
              <a:rPr lang="en-US" dirty="0"/>
              <a:t>-AP/IB College Ready Benchmark Scores</a:t>
            </a:r>
          </a:p>
          <a:p>
            <a:r>
              <a:rPr lang="en-US" dirty="0"/>
              <a:t>-Enroll &amp; Pass both semesters of College Math &amp; College English with an    	overall 75 average per semester and a minimum score of 60 on the final 	exams</a:t>
            </a:r>
          </a:p>
          <a:p>
            <a:r>
              <a:rPr lang="en-US" dirty="0"/>
              <a:t>-Successfully complete required hours in Dual Credit</a:t>
            </a:r>
          </a:p>
          <a:p>
            <a:r>
              <a:rPr lang="en-US" dirty="0"/>
              <a:t>-Earn industry certification</a:t>
            </a:r>
          </a:p>
          <a:p>
            <a:r>
              <a:rPr lang="en-US" dirty="0"/>
              <a:t>-Intent to enroll in the US Armed Forces</a:t>
            </a:r>
          </a:p>
          <a:p>
            <a:r>
              <a:rPr lang="en-US" dirty="0"/>
              <a:t>-Graduate with completed IEP and workforce readiness</a:t>
            </a:r>
          </a:p>
          <a:p>
            <a:endParaRPr lang="en-US" dirty="0"/>
          </a:p>
          <a:p>
            <a:r>
              <a:rPr lang="en-US" dirty="0"/>
              <a:t>*</a:t>
            </a:r>
            <a:r>
              <a:rPr lang="en-US" sz="1400" dirty="0"/>
              <a:t>Each student must meet CCMR standards in Math &amp; Reading/Writing upon graduation-</a:t>
            </a:r>
          </a:p>
        </p:txBody>
      </p:sp>
    </p:spTree>
    <p:extLst>
      <p:ext uri="{BB962C8B-B14F-4D97-AF65-F5344CB8AC3E}">
        <p14:creationId xmlns:p14="http://schemas.microsoft.com/office/powerpoint/2010/main" val="3790682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Community Resources &amp; Support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32" y="1466374"/>
            <a:ext cx="4559300" cy="2984500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980" y="2037715"/>
            <a:ext cx="4546600" cy="316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17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90" y="241935"/>
            <a:ext cx="4686300" cy="5378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651849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169</TotalTime>
  <Words>296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Community Resources &amp; Support</vt:lpstr>
      <vt:lpstr>PowerPoint Presentation</vt:lpstr>
    </vt:vector>
  </TitlesOfParts>
  <Company>EPISD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Duran</dc:creator>
  <cp:lastModifiedBy>Michael Anaya</cp:lastModifiedBy>
  <cp:revision>14</cp:revision>
  <cp:lastPrinted>2023-09-14T21:54:39Z</cp:lastPrinted>
  <dcterms:created xsi:type="dcterms:W3CDTF">2023-09-14T19:26:39Z</dcterms:created>
  <dcterms:modified xsi:type="dcterms:W3CDTF">2023-09-20T20:02:15Z</dcterms:modified>
</cp:coreProperties>
</file>